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4F0A62-52BC-4EC3-A170-BF81FBE1C55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7A5316-9A6C-4329-B0B1-805011474B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практика на базе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Харьковской гимназии 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Мариинская гимназия"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7608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0537" y="3381960"/>
            <a:ext cx="28776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Прошли: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Шабетя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Оксана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Каплиенко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Владислав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Таргонский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Закаблук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908720"/>
            <a:ext cx="44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Мариинской гимназии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pp.userapi.com/c636231/v636231155/55432/GUY3tzihQ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4238">
            <a:off x="140799" y="1859804"/>
            <a:ext cx="4754682" cy="3331686"/>
          </a:xfrm>
          <a:prstGeom prst="rect">
            <a:avLst/>
          </a:prstGeom>
          <a:noFill/>
        </p:spPr>
      </p:pic>
      <p:pic>
        <p:nvPicPr>
          <p:cNvPr id="14342" name="Picture 6" descr="https://pp.userapi.com/c636231/v636231155/5542b/SoezXkKYw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596">
            <a:off x="4314414" y="3060985"/>
            <a:ext cx="4350044" cy="33350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68 -0.47616 L 2.77778E-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2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46 0.31111 L -2.77778E-7 2.96296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366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p.userapi.com/c636231/v636231155/55491/tXqmIt3tJ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131840" cy="42239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3645024"/>
            <a:ext cx="4206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План-конспект урока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pp.userapi.com/c636231/v636231155/5549a/Wbqrx7zcw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50982"/>
            <a:ext cx="3240360" cy="43703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35989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Внеклассное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s://pp.userapi.com/c636231/v636231155/554a3/o4cCa9qch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66612"/>
            <a:ext cx="3168352" cy="4273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71769" y="3501008"/>
            <a:ext cx="4872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Психологический анализ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436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Проверка контрольных 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pp.userapi.com/c636231/v636231155/55461/Q5uypGg8C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3726">
            <a:off x="329667" y="2705687"/>
            <a:ext cx="2779924" cy="3749334"/>
          </a:xfrm>
          <a:prstGeom prst="rect">
            <a:avLst/>
          </a:prstGeom>
          <a:noFill/>
        </p:spPr>
      </p:pic>
      <p:pic>
        <p:nvPicPr>
          <p:cNvPr id="16388" name="Picture 4" descr="https://pp.userapi.com/c636231/v636231155/5546a/v6kPUDuAX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8403">
            <a:off x="5317746" y="3035800"/>
            <a:ext cx="4076648" cy="3022452"/>
          </a:xfrm>
          <a:prstGeom prst="rect">
            <a:avLst/>
          </a:prstGeom>
          <a:noFill/>
        </p:spPr>
      </p:pic>
      <p:pic>
        <p:nvPicPr>
          <p:cNvPr id="16390" name="Picture 6" descr="https://pp.userapi.com/c636231/v636231155/55474/ps5ZKnrX96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00808"/>
            <a:ext cx="3168352" cy="4273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499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Весёлые моменты при проверке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p.userapi.com/c636231/v636231155/5544d/-VNvw7hmO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4657">
            <a:off x="410500" y="2177719"/>
            <a:ext cx="4303576" cy="3190698"/>
          </a:xfrm>
          <a:prstGeom prst="rect">
            <a:avLst/>
          </a:prstGeom>
          <a:noFill/>
        </p:spPr>
      </p:pic>
      <p:pic>
        <p:nvPicPr>
          <p:cNvPr id="17412" name="Picture 4" descr="https://pp.userapi.com/c636231/v636231155/55457/SQlN2qpNr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1383">
            <a:off x="4431183" y="3169658"/>
            <a:ext cx="4269738" cy="31656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270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урока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p.userapi.com/c639116/v639116320/93f2/Ob2e1zprI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7572">
            <a:off x="161720" y="1721424"/>
            <a:ext cx="3765783" cy="2824338"/>
          </a:xfrm>
          <a:prstGeom prst="rect">
            <a:avLst/>
          </a:prstGeom>
          <a:noFill/>
        </p:spPr>
      </p:pic>
      <p:pic>
        <p:nvPicPr>
          <p:cNvPr id="18436" name="Picture 4" descr="https://pp.userapi.com/c639116/v639116320/9410/Jg9o2TvhS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409">
            <a:off x="4736722" y="1688745"/>
            <a:ext cx="3880347" cy="2910261"/>
          </a:xfrm>
          <a:prstGeom prst="rect">
            <a:avLst/>
          </a:prstGeom>
          <a:noFill/>
        </p:spPr>
      </p:pic>
      <p:pic>
        <p:nvPicPr>
          <p:cNvPr id="18440" name="Picture 8" descr="https://pp.userapi.com/c636231/v636231155/55487/fJt4gzT1Hw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392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Сюрпризы от 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psv4.userapi.com/c812226/u106249137/docs/2567a1fd0128/Lenovo_A1000_IMG_20170301_190941_1.jpg?extra=CLXnPO0N_nkcksYc48zcxdyKoHDNacnwR2LdIhXdEpc_BhD71duG__Wen1PS5BPUUxZGrBlLo8LUOTIsl8ftd2m9c2EN8GhuH2G7KAqCFXG1Bw08Pv2XoHBXI4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52809">
            <a:off x="1020659" y="1961650"/>
            <a:ext cx="2834287" cy="4035351"/>
          </a:xfrm>
          <a:prstGeom prst="rect">
            <a:avLst/>
          </a:prstGeom>
          <a:noFill/>
        </p:spPr>
      </p:pic>
      <p:pic>
        <p:nvPicPr>
          <p:cNvPr id="19460" name="Picture 4" descr="https://pp.userapi.com/c636231/v636231155/554b1/aNuxKODO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2894">
            <a:off x="4716016" y="1348734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068960"/>
            <a:ext cx="582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33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</dc:creator>
  <cp:lastModifiedBy>з</cp:lastModifiedBy>
  <cp:revision>8</cp:revision>
  <dcterms:created xsi:type="dcterms:W3CDTF">2017-03-01T18:15:21Z</dcterms:created>
  <dcterms:modified xsi:type="dcterms:W3CDTF">2017-03-01T19:35:36Z</dcterms:modified>
</cp:coreProperties>
</file>