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62" r:id="rId4"/>
    <p:sldId id="263" r:id="rId5"/>
    <p:sldId id="264" r:id="rId6"/>
    <p:sldId id="257" r:id="rId7"/>
    <p:sldId id="258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316" y="11668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Практика 2017</a:t>
            </a:r>
            <a:br>
              <a:rPr lang="ru-RU" dirty="0" smtClean="0"/>
            </a:br>
            <a:r>
              <a:rPr lang="ru-RU" dirty="0" smtClean="0"/>
              <a:t>Харьковская общеобразовательная школа № 26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223" y="3140968"/>
            <a:ext cx="4024536" cy="2760712"/>
          </a:xfrm>
        </p:spPr>
        <p:txBody>
          <a:bodyPr/>
          <a:lstStyle/>
          <a:p>
            <a:r>
              <a:rPr lang="ru-RU" dirty="0" smtClean="0"/>
              <a:t>Кафедра истории Восточной Европы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6" y="2636912"/>
            <a:ext cx="5279232" cy="39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332656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Очень понравился интерактивный урок, который нам провела зам. директора Ольга Алексеевна, на котором мы научились составлять план-конспект урока. Это впоследствии очень помогло во время подготовки собственного первого </a:t>
            </a:r>
            <a:r>
              <a:rPr lang="ru-RU" dirty="0" smtClean="0"/>
              <a:t>плана-конспекта. </a:t>
            </a:r>
            <a:r>
              <a:rPr lang="ru-RU" dirty="0"/>
              <a:t>В целом, педагогическая практика стала для меня интересным и полезным опытом, с интересом жду ее </a:t>
            </a:r>
            <a:r>
              <a:rPr lang="ru-RU" dirty="0" smtClean="0"/>
              <a:t>продолжения.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4753248" cy="356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5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3049"/>
            <a:ext cx="5040560" cy="46085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Практика в школе дала мне понять, что мне нужно учиться. Пока действительно учиться. Учиться не только преподавать, писать планы-конспекты, а учиться видеть и понимать. Учиться любить ту работу которую делаешь, и быть ей преданной. Мне было приятно, спустя 4 года после окончания школы, побывать по другую </a:t>
            </a:r>
            <a:r>
              <a:rPr lang="ru-RU" dirty="0"/>
              <a:t>с</a:t>
            </a:r>
            <a:r>
              <a:rPr lang="ru-RU" dirty="0" smtClean="0"/>
              <a:t>торону «баррикады» , пронаблюдать за внутренней кухней.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Мария Петрова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266984"/>
            <a:ext cx="3443872" cy="258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7667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Не буду скрывать было боязно, и даже страшно, многое разочаровало: очень скомканная программа, огромное количество документации. Но в целом, это был необходимый опыт, который позволил сделать определенные выводы, как для профессиональной карьеры, так и для жизни.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26610"/>
            <a:ext cx="5076056" cy="380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00059" y="908720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Педагогический коллектив 26 школы в свои ряды принял нас очень добродушно и провёл экскурсию в помещении школы. После этого мы отправились на свои первые уроки. Для начальной адаптации мы посетили уроки начальной школы, где были удивлены дисциплине и активности </a:t>
            </a:r>
            <a:r>
              <a:rPr lang="ru-RU" dirty="0" smtClean="0"/>
              <a:t>учеников.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252728"/>
          </a:xfrm>
        </p:spPr>
        <p:txBody>
          <a:bodyPr/>
          <a:lstStyle/>
          <a:p>
            <a:r>
              <a:rPr lang="ru-RU" dirty="0" smtClean="0"/>
              <a:t>Роман </a:t>
            </a:r>
            <a:r>
              <a:rPr lang="ru-RU" dirty="0"/>
              <a:t>П</a:t>
            </a:r>
            <a:r>
              <a:rPr lang="ru-RU" dirty="0" smtClean="0"/>
              <a:t>ашнев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26" y="314096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2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046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касается материально-технической базы школы, то она находилась на высоком уровне. В каждом кабинете присутствовал персональный компьютер и плазменный телевизор, что позволяло учителям использовать презентации.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34" y="2350159"/>
            <a:ext cx="5563463" cy="417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9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620688"/>
            <a:ext cx="7840381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Я </a:t>
            </a:r>
            <a:r>
              <a:rPr lang="ru-RU" dirty="0"/>
              <a:t>вынес для себя </a:t>
            </a:r>
            <a:r>
              <a:rPr lang="ru-RU" dirty="0" smtClean="0"/>
              <a:t> </a:t>
            </a:r>
            <a:r>
              <a:rPr lang="ru-RU" dirty="0"/>
              <a:t>положительные моменты. Первое из них – умение составлять план-конспект урока. На </a:t>
            </a:r>
            <a:r>
              <a:rPr lang="ru-RU" dirty="0" smtClean="0"/>
              <a:t>шестой </a:t>
            </a:r>
            <a:r>
              <a:rPr lang="ru-RU" dirty="0"/>
              <a:t>день пребывания в школе этому был посвящён отдельный мастер-класс под руководством заместителя директора по учебно-воспитательной части Алексеенко Ольги </a:t>
            </a:r>
            <a:r>
              <a:rPr lang="ru-RU" dirty="0" err="1" smtClean="0"/>
              <a:t>Олександровны</a:t>
            </a:r>
            <a:r>
              <a:rPr lang="ru-RU" dirty="0" smtClean="0"/>
              <a:t>. </a:t>
            </a:r>
            <a:r>
              <a:rPr lang="ru-RU" dirty="0"/>
              <a:t>В этом мероприятии мне наибольше понравилось простота и доходчивость в изложении, его проведение в игровом стиле.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Наверное у каждого из нас остались свои собственные впечатления о практике в школе. Лично для меня это было небольшим путешествием в прошлое. Ещё недавно я сам сидел на школьной скамье, а уже через 4 года выступаю в роли учителя. Эта практика дала мне понять уровень заинтересованности современных подростков, их интерес к учёбе. Кроме этого практика в школе закаляет учителя как личность. В целом у меня сложилось положительное впечатление. </a:t>
            </a:r>
          </a:p>
        </p:txBody>
      </p:sp>
    </p:spTree>
    <p:extLst>
      <p:ext uri="{BB962C8B-B14F-4D97-AF65-F5344CB8AC3E}">
        <p14:creationId xmlns:p14="http://schemas.microsoft.com/office/powerpoint/2010/main" val="34200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680382"/>
            <a:ext cx="7408333" cy="3450696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Перед </a:t>
            </a:r>
            <a:r>
              <a:rPr lang="ru-RU" dirty="0"/>
              <a:t>практикой,  я примерно знал о том, чего ожидать от школы. Но на самом деле, всё оказалось куда более сложнее чем мне думалось. Вообще практика в школе – это в первую очередь опыт, который заключается не лишь в том, как правильно провести урок,  а это еще общение с детьми и конечно же, взаимодействие с педагогами. Однако этот опыт мы получили не сразу, а в течении дух недель.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Иван </a:t>
            </a:r>
            <a:r>
              <a:rPr lang="ru-RU" dirty="0"/>
              <a:t>Л</a:t>
            </a:r>
            <a:r>
              <a:rPr lang="ru-RU" dirty="0" smtClean="0"/>
              <a:t>ебеденко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50987"/>
            <a:ext cx="4139952" cy="310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3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4046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Коллектив школы, разбавлял наши посещения уроков, и небольшими практическими занятиями, на которых мы с помощью учителя, научились составлять план конспект и психологическую характеристику ученика. Кстати эти знания нам уже пригодились.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69705"/>
            <a:ext cx="5435757" cy="407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692696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Но  мы успешно прошли практику, и много чему научились. Лично я понял, что работая в школе, важно в любой ситуации сохранять спокойствие… или хотя – </a:t>
            </a:r>
            <a:r>
              <a:rPr lang="ru-RU"/>
              <a:t>бы </a:t>
            </a:r>
            <a:r>
              <a:rPr lang="ru-RU" smtClean="0"/>
              <a:t>пытаться</a:t>
            </a:r>
            <a:r>
              <a:rPr lang="ru-RU" dirty="0"/>
              <a:t>. Кроме того всегда нужно оставаться человеком, невзирая на </a:t>
            </a:r>
            <a:r>
              <a:rPr lang="ru-RU" dirty="0" smtClean="0"/>
              <a:t>обстоятельства.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04" y="2708920"/>
            <a:ext cx="5145662" cy="385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4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7565" y="476672"/>
            <a:ext cx="8136904" cy="266429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Мы научились </a:t>
            </a:r>
            <a:r>
              <a:rPr lang="ru-RU" dirty="0"/>
              <a:t>достаточно многому. Во-первых, </a:t>
            </a:r>
            <a:r>
              <a:rPr lang="ru-RU" dirty="0" smtClean="0"/>
              <a:t>увидели </a:t>
            </a:r>
            <a:r>
              <a:rPr lang="ru-RU" dirty="0"/>
              <a:t>различные методы работы с учениками, во-вторых, </a:t>
            </a:r>
            <a:r>
              <a:rPr lang="ru-RU" dirty="0" smtClean="0"/>
              <a:t>научились различать </a:t>
            </a:r>
            <a:r>
              <a:rPr lang="ru-RU" dirty="0" smtClean="0"/>
              <a:t>стили </a:t>
            </a:r>
            <a:r>
              <a:rPr lang="ru-RU" dirty="0"/>
              <a:t>проведения уроков в течение этих двух недель. </a:t>
            </a:r>
            <a:r>
              <a:rPr lang="ru-RU" dirty="0" smtClean="0"/>
              <a:t>Мы узнали от </a:t>
            </a:r>
            <a:r>
              <a:rPr lang="ru-RU" dirty="0"/>
              <a:t>учителей, какие виды работы с </a:t>
            </a:r>
            <a:r>
              <a:rPr lang="ru-RU" dirty="0" smtClean="0"/>
              <a:t>учениками проводят </a:t>
            </a:r>
            <a:r>
              <a:rPr lang="ru-RU" dirty="0"/>
              <a:t>(лекция, беседа, дискуссия, с/р, работа с контурными картами, работа с источниками и так </a:t>
            </a:r>
            <a:r>
              <a:rPr lang="ru-RU" dirty="0" smtClean="0"/>
              <a:t>далее). Также </a:t>
            </a:r>
            <a:r>
              <a:rPr lang="ru-RU" dirty="0" smtClean="0"/>
              <a:t>мы </a:t>
            </a:r>
            <a:r>
              <a:rPr lang="ru-RU" dirty="0" smtClean="0"/>
              <a:t>более детально ознакомились, </a:t>
            </a:r>
            <a:r>
              <a:rPr lang="ru-RU" dirty="0"/>
              <a:t>какие бывают формы организации работы в </a:t>
            </a:r>
            <a:r>
              <a:rPr lang="ru-RU" dirty="0" smtClean="0"/>
              <a:t>школе </a:t>
            </a:r>
            <a:r>
              <a:rPr lang="ru-RU" dirty="0"/>
              <a:t>и какие чаще всего используют в их учебном заведении (фронтальная,  </a:t>
            </a:r>
            <a:r>
              <a:rPr lang="ru-RU" dirty="0" smtClean="0"/>
              <a:t>по парно</a:t>
            </a:r>
            <a:r>
              <a:rPr lang="ru-RU" dirty="0"/>
              <a:t>, взаимопроверка, работа в группах).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118939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7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20688"/>
            <a:ext cx="3816424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Нам успели провести один мастер-класс и в конце нашей практики – учителя для нас подготовили творческое задание. Мастер-класс давал возможность понять глубже, что такое план-конспект урока. Нам давали вырезать различные карточки, на которых были название составных частей урока, и нам нужно было их приклеить там, где считали нужным.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332656"/>
            <a:ext cx="7704856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Каждый сделал план-конспект урока по спецкурсу: «Православие </a:t>
            </a:r>
            <a:r>
              <a:rPr lang="ru-RU" dirty="0" err="1"/>
              <a:t>Слобожанщины</a:t>
            </a:r>
            <a:r>
              <a:rPr lang="ru-RU" dirty="0"/>
              <a:t>». Представил публике. Создал под структуру плана-конспекта, презентацию. Возможностей показать презентацию – достаточно, так как в каждом кабинете есть плазменный телевизор, через который можно запросто показать все то, что ты </a:t>
            </a:r>
            <a:r>
              <a:rPr lang="ru-RU" dirty="0" smtClean="0"/>
              <a:t>хочешь.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5292080" cy="396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60648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конце практики, нам предложено было нарисовать плакат, который представлял наше понимание практики до и после. Нас разделили на две группы, где каждый дал свое представление. Первая группа в качестве тезисов, </a:t>
            </a:r>
            <a:r>
              <a:rPr lang="ru-RU" dirty="0" smtClean="0"/>
              <a:t>вторая - </a:t>
            </a:r>
            <a:r>
              <a:rPr lang="ru-RU" dirty="0"/>
              <a:t>в качестве воспоминаний.</a:t>
            </a:r>
          </a:p>
          <a:p>
            <a:pPr marL="0" indent="0">
              <a:buNone/>
            </a:pPr>
            <a:r>
              <a:rPr lang="ru-RU" dirty="0"/>
              <a:t>В общем, практика прошла успешно, мы обогатились опытом, и теперь знаем что такое средняя школа, для среднего ученика.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445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010" y="764704"/>
            <a:ext cx="7931224" cy="21888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Школа № 26 находится в районе ХТЗ, где я рядом живу. Я очень хорошо знаю этот район и контингент школьников и их настроения мне знакомы не понаслышке. Здесь прошло мое детство. Все школы примерно одного образовательного уровня, в этом районе есть </a:t>
            </a:r>
            <a:r>
              <a:rPr lang="ru-RU" dirty="0" smtClean="0"/>
              <a:t>только </a:t>
            </a:r>
            <a:r>
              <a:rPr lang="ru-RU" dirty="0"/>
              <a:t>одна гимназия, где учатся дети родителей гораздо более обеспеченных, нежели в общеобразовательных школах, какой и была наша школа № 26.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22" y="-13855"/>
            <a:ext cx="8229600" cy="1143000"/>
          </a:xfrm>
        </p:spPr>
        <p:txBody>
          <a:bodyPr/>
          <a:lstStyle/>
          <a:p>
            <a:r>
              <a:rPr lang="ru-RU" dirty="0" smtClean="0"/>
              <a:t>Сергей Щербина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74" y="2751406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7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836712"/>
            <a:ext cx="4248472" cy="55446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Что </a:t>
            </a:r>
            <a:r>
              <a:rPr lang="ru-RU" dirty="0"/>
              <a:t>дала мне практика? Понимание того тупика, в котором находятся все современные учителя из общеобразовательных школ. Мне стало жалко учителя. За что он отдает себя такому истязанию и дает эксплуатировать себя? Мне кажется, что каждый учитель еще до страшного суда априори отправляется в рай, ибо атмосфера школы гораздо страшнее ада Сведенборга.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0435"/>
            <a:ext cx="446449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6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60648"/>
            <a:ext cx="7588365" cy="377728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Но есть дети – «звездочки». И мне </a:t>
            </a:r>
            <a:r>
              <a:rPr lang="ru-RU" dirty="0"/>
              <a:t>кажется, что все искусство педагога заключается в том, чтобы сохранить прослойку таких детей, если отдавать себя школе, то только для них – всячески выделяя их из серой массы </a:t>
            </a:r>
            <a:r>
              <a:rPr lang="ru-RU" dirty="0" err="1"/>
              <a:t>школотронов</a:t>
            </a:r>
            <a:r>
              <a:rPr lang="ru-RU" dirty="0"/>
              <a:t>, поощряя и возвеличивая их на фоне других. Этакая педагогическая евгеника.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5183222" cy="388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2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40201" y="994284"/>
            <a:ext cx="7408333" cy="223224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Для меня окунуться снова в школьную атмосферу было очень здорово. До того момента, пока я не осознала, что теперь я буду учителем, окажусь «по ту сторону баррикад». Побывав на разных уроках, у разных классов, я задумалась – как заставить детей учиться? Как убедить их в важности своего предмета, в том, что им это нужно?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5240" cy="930432"/>
          </a:xfrm>
        </p:spPr>
        <p:txBody>
          <a:bodyPr>
            <a:normAutofit/>
          </a:bodyPr>
          <a:lstStyle/>
          <a:p>
            <a:r>
              <a:rPr lang="ru-RU" dirty="0" smtClean="0"/>
              <a:t>Валерия Максименко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35" y="3212976"/>
            <a:ext cx="4465216" cy="334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1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130</TotalTime>
  <Words>1057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Практика 2017 Харьковская общеобразовательная школа № 26</vt:lpstr>
      <vt:lpstr>Презентация PowerPoint</vt:lpstr>
      <vt:lpstr>Презентация PowerPoint</vt:lpstr>
      <vt:lpstr>Презентация PowerPoint</vt:lpstr>
      <vt:lpstr>Презентация PowerPoint</vt:lpstr>
      <vt:lpstr>Сергей Щербина </vt:lpstr>
      <vt:lpstr>Презентация PowerPoint</vt:lpstr>
      <vt:lpstr>Презентация PowerPoint</vt:lpstr>
      <vt:lpstr>Валерия Максименко </vt:lpstr>
      <vt:lpstr>Презентация PowerPoint</vt:lpstr>
      <vt:lpstr>Мария Петрова</vt:lpstr>
      <vt:lpstr>Презентация PowerPoint</vt:lpstr>
      <vt:lpstr>Роман Пашнев</vt:lpstr>
      <vt:lpstr>Презентация PowerPoint</vt:lpstr>
      <vt:lpstr>Презентация PowerPoint</vt:lpstr>
      <vt:lpstr>Иван Лебеденко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2017 Харьковская общеобразовательная школа № 26</dc:title>
  <dc:creator>Маша</dc:creator>
  <cp:lastModifiedBy>компик</cp:lastModifiedBy>
  <cp:revision>11</cp:revision>
  <dcterms:created xsi:type="dcterms:W3CDTF">2017-03-01T16:20:58Z</dcterms:created>
  <dcterms:modified xsi:type="dcterms:W3CDTF">2017-03-01T20:29:49Z</dcterms:modified>
</cp:coreProperties>
</file>