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0" r:id="rId2"/>
    <p:sldId id="286" r:id="rId3"/>
    <p:sldId id="285" r:id="rId4"/>
    <p:sldId id="267" r:id="rId5"/>
    <p:sldId id="282" r:id="rId6"/>
    <p:sldId id="257" r:id="rId7"/>
    <p:sldId id="258" r:id="rId8"/>
    <p:sldId id="259" r:id="rId9"/>
    <p:sldId id="262" r:id="rId10"/>
    <p:sldId id="268" r:id="rId11"/>
    <p:sldId id="264" r:id="rId12"/>
    <p:sldId id="283" r:id="rId13"/>
    <p:sldId id="260" r:id="rId14"/>
    <p:sldId id="270" r:id="rId15"/>
    <p:sldId id="271" r:id="rId16"/>
    <p:sldId id="284" r:id="rId17"/>
    <p:sldId id="273" r:id="rId18"/>
    <p:sldId id="274" r:id="rId19"/>
    <p:sldId id="265" r:id="rId20"/>
    <p:sldId id="277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ECAD1-1950-4360-A2B3-57225B4CDF27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70BA2-A1D1-47AB-B724-81427EB45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337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70BA2-A1D1-47AB-B724-81427EB45F9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840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536-6AAC-4CCB-861D-CEBF95D3AD66}" type="datetimeFigureOut">
              <a:rPr lang="uk-UA" smtClean="0"/>
              <a:t>04.03.2017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33A1-D83C-4956-A248-A9600228578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745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536-6AAC-4CCB-861D-CEBF95D3AD66}" type="datetimeFigureOut">
              <a:rPr lang="uk-UA" smtClean="0"/>
              <a:t>04.03.2017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33A1-D83C-4956-A248-A9600228578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81269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536-6AAC-4CCB-861D-CEBF95D3AD66}" type="datetimeFigureOut">
              <a:rPr lang="uk-UA" smtClean="0"/>
              <a:t>04.03.2017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33A1-D83C-4956-A248-A9600228578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1359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536-6AAC-4CCB-861D-CEBF95D3AD66}" type="datetimeFigureOut">
              <a:rPr lang="uk-UA" smtClean="0"/>
              <a:t>04.03.2017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33A1-D83C-4956-A248-A9600228578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0781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536-6AAC-4CCB-861D-CEBF95D3AD66}" type="datetimeFigureOut">
              <a:rPr lang="uk-UA" smtClean="0"/>
              <a:t>04.03.2017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33A1-D83C-4956-A248-A9600228578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5928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536-6AAC-4CCB-861D-CEBF95D3AD66}" type="datetimeFigureOut">
              <a:rPr lang="uk-UA" smtClean="0"/>
              <a:t>04.03.2017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33A1-D83C-4956-A248-A9600228578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306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536-6AAC-4CCB-861D-CEBF95D3AD66}" type="datetimeFigureOut">
              <a:rPr lang="uk-UA" smtClean="0"/>
              <a:t>04.03.2017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33A1-D83C-4956-A248-A9600228578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2461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536-6AAC-4CCB-861D-CEBF95D3AD66}" type="datetimeFigureOut">
              <a:rPr lang="uk-UA" smtClean="0"/>
              <a:t>04.03.2017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33A1-D83C-4956-A248-A9600228578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7101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536-6AAC-4CCB-861D-CEBF95D3AD66}" type="datetimeFigureOut">
              <a:rPr lang="uk-UA" smtClean="0"/>
              <a:t>04.03.2017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33A1-D83C-4956-A248-A9600228578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66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536-6AAC-4CCB-861D-CEBF95D3AD66}" type="datetimeFigureOut">
              <a:rPr lang="uk-UA" smtClean="0"/>
              <a:t>04.03.2017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33A1-D83C-4956-A248-A9600228578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64772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536-6AAC-4CCB-861D-CEBF95D3AD66}" type="datetimeFigureOut">
              <a:rPr lang="uk-UA" smtClean="0"/>
              <a:t>04.03.2017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33A1-D83C-4956-A248-A9600228578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64856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D9536-6AAC-4CCB-861D-CEBF95D3AD66}" type="datetimeFigureOut">
              <a:rPr lang="uk-UA" smtClean="0"/>
              <a:t>04.03.2017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633A1-D83C-4956-A248-A9600228578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184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-171400"/>
            <a:ext cx="7772400" cy="1470025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Історичний факультет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історіографії, джерелознавства та археології </a:t>
            </a:r>
            <a:endParaRPr lang="ru-RU" sz="2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4274" y="1124744"/>
            <a:ext cx="87381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Звіт</a:t>
            </a:r>
            <a:endParaRPr lang="uk-UA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з педагогічної практики у школі 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4713" y="6165304"/>
            <a:ext cx="1904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Харків - 2017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98" y="2960106"/>
            <a:ext cx="3996649" cy="299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4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-243408"/>
            <a:ext cx="4824536" cy="1162050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Сильвестр Сергійович </a:t>
            </a:r>
            <a:endParaRPr lang="uk-UA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006855"/>
            <a:ext cx="6336704" cy="4751242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395536" y="980728"/>
            <a:ext cx="8291264" cy="4691063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FFFF00"/>
                </a:solidFill>
              </a:rPr>
              <a:t>Тема уроку</a:t>
            </a:r>
            <a:r>
              <a:rPr lang="uk-UA" sz="2400" dirty="0" smtClean="0"/>
              <a:t>: </a:t>
            </a:r>
            <a:r>
              <a:rPr lang="uk-UA" sz="2400" b="1" dirty="0" smtClean="0"/>
              <a:t>«Аварія на Чорнобильській атомній електростанції мовою документів: практичне заняття», </a:t>
            </a:r>
          </a:p>
          <a:p>
            <a:r>
              <a:rPr lang="uk-UA" sz="2400" dirty="0" smtClean="0"/>
              <a:t>11 клас.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91974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2" y="980728"/>
            <a:ext cx="3600400" cy="4691063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 Михайлович</a:t>
            </a:r>
          </a:p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«Встановлення Радянської влади на Україні у 1919 р.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b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клас.</a:t>
            </a:r>
            <a:b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4664"/>
            <a:ext cx="4590509" cy="6120680"/>
          </a:xfrm>
        </p:spPr>
      </p:pic>
    </p:spTree>
    <p:extLst>
      <p:ext uri="{BB962C8B-B14F-4D97-AF65-F5344CB8AC3E}">
        <p14:creationId xmlns:p14="http://schemas.microsoft.com/office/powerpoint/2010/main" val="139351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Проведення </a:t>
            </a:r>
            <a:r>
              <a:rPr lang="uk-U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позакласного заходу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01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«</a:t>
            </a:r>
            <a:r>
              <a:rPr lang="uk-UA" sz="3600" b="1" dirty="0" smtClean="0"/>
              <a:t>Профорієнтація. Міфи ЗНО та вступної компанії</a:t>
            </a:r>
            <a:r>
              <a:rPr lang="ru-RU" sz="3600" b="1" dirty="0" smtClean="0"/>
              <a:t>» </a:t>
            </a:r>
            <a:endParaRPr lang="uk-UA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398" y="2101791"/>
            <a:ext cx="5184576" cy="3888432"/>
          </a:xfrm>
        </p:spPr>
      </p:pic>
      <p:sp>
        <p:nvSpPr>
          <p:cNvPr id="3" name="TextBox 2"/>
          <p:cNvSpPr txBox="1"/>
          <p:nvPr/>
        </p:nvSpPr>
        <p:spPr>
          <a:xfrm>
            <a:off x="166842" y="2060848"/>
            <a:ext cx="362310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Катерина Олександрівна </a:t>
            </a:r>
          </a:p>
          <a:p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Крістіна  Віталіївна </a:t>
            </a:r>
          </a:p>
          <a:p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Владислав Вячеславович 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 Юрійович </a:t>
            </a:r>
          </a:p>
          <a:p>
            <a:endParaRPr lang="uk-UA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Катерина Василівна 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56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925063" cy="5943797"/>
          </a:xfrm>
        </p:spPr>
      </p:pic>
    </p:spTree>
    <p:extLst>
      <p:ext uri="{BB962C8B-B14F-4D97-AF65-F5344CB8AC3E}">
        <p14:creationId xmlns:p14="http://schemas.microsoft.com/office/powerpoint/2010/main" val="217639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Складання психологічного </a:t>
            </a: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портрету учня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716" y="1412776"/>
            <a:ext cx="4320481" cy="324036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70" y="3645024"/>
            <a:ext cx="4086200" cy="306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Будні 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29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60649"/>
            <a:ext cx="4704522" cy="352839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140968"/>
            <a:ext cx="470452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9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6632"/>
            <a:ext cx="5021097" cy="376582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34" y="3284984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1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Прощання зі школою. Підведення підсумків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6758879" cy="5069160"/>
          </a:xfrm>
        </p:spPr>
      </p:pic>
    </p:spTree>
    <p:extLst>
      <p:ext uri="{BB962C8B-B14F-4D97-AF65-F5344CB8AC3E}">
        <p14:creationId xmlns:p14="http://schemas.microsoft.com/office/powerpoint/2010/main" val="397200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Керівники від університету 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00201"/>
            <a:ext cx="2808664" cy="418213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43" y="1600200"/>
            <a:ext cx="2725503" cy="4205063"/>
          </a:xfrm>
        </p:spPr>
      </p:pic>
      <p:sp>
        <p:nvSpPr>
          <p:cNvPr id="8" name="TextBox 7"/>
          <p:cNvSpPr txBox="1"/>
          <p:nvPr/>
        </p:nvSpPr>
        <p:spPr>
          <a:xfrm>
            <a:off x="1115616" y="6039265"/>
            <a:ext cx="3196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Іващенко </a:t>
            </a: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Вікторія Юріївна</a:t>
            </a:r>
            <a:r>
              <a:rPr 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6039265"/>
            <a:ext cx="3051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Кісельова Юлія Анатоліївна 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948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47002"/>
            <a:ext cx="4320480" cy="324035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0800000" flipH="1" flipV="1">
            <a:off x="3645025" y="6093296"/>
            <a:ext cx="5498975" cy="615205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960440" cy="29703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2276872"/>
            <a:ext cx="2104628" cy="210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3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Керівники від школи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3345087" cy="4316654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758" y="1556792"/>
            <a:ext cx="3401229" cy="4349079"/>
          </a:xfrm>
        </p:spPr>
      </p:pic>
      <p:sp>
        <p:nvSpPr>
          <p:cNvPr id="10" name="TextBox 9"/>
          <p:cNvSpPr txBox="1"/>
          <p:nvPr/>
        </p:nvSpPr>
        <p:spPr>
          <a:xfrm>
            <a:off x="539552" y="6109265"/>
            <a:ext cx="3837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Воропаєва Валентина Василівна 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0833" y="6109265"/>
            <a:ext cx="3553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Воропаєв Юрій Миколайович 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160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sz="2400" b="1" dirty="0" smtClean="0">
                <a:solidFill>
                  <a:srgbClr val="C00000"/>
                </a:solidFill>
              </a:rPr>
              <a:t>База практики </a:t>
            </a:r>
            <a:r>
              <a:rPr lang="uk-UA" sz="2400" dirty="0" smtClean="0"/>
              <a:t>– Харківська загальноосвітня школа І – ІІІ ступенів № 95 </a:t>
            </a:r>
            <a:r>
              <a:rPr lang="uk-UA" sz="2400" dirty="0" smtClean="0"/>
              <a:t>імені </a:t>
            </a:r>
            <a:r>
              <a:rPr lang="uk-UA" sz="2400" dirty="0" smtClean="0"/>
              <a:t>299 Харківської стрілецької дивізії.  </a:t>
            </a:r>
            <a:br>
              <a:rPr lang="uk-UA" sz="2400" dirty="0" smtClean="0"/>
            </a:b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22765"/>
            <a:ext cx="7380312" cy="553523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4833154"/>
            <a:ext cx="2699793" cy="202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9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Проведення уроків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90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34834"/>
            <a:ext cx="6404409" cy="4803307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323528" y="260648"/>
            <a:ext cx="8136904" cy="1080120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мма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Борисівна </a:t>
            </a:r>
          </a:p>
          <a:p>
            <a:r>
              <a:rPr lang="ru-RU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Історичні джерела про Олександра Македонського»,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48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7020272" cy="5411459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2" y="188640"/>
            <a:ext cx="8640960" cy="1182866"/>
          </a:xfrm>
        </p:spPr>
        <p:txBody>
          <a:bodyPr>
            <a:normAutofit fontScale="47500" lnSpcReduction="20000"/>
          </a:bodyPr>
          <a:lstStyle/>
          <a:p>
            <a:r>
              <a:rPr lang="ru-RU" sz="7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Ольга Андр</a:t>
            </a:r>
            <a:r>
              <a:rPr lang="uk-UA" sz="7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іївна</a:t>
            </a:r>
            <a:endParaRPr lang="ru-RU" sz="7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1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uk-UA" sz="51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уроку</a:t>
            </a:r>
            <a:r>
              <a:rPr lang="uk-UA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«Ікони Слобожанщини», </a:t>
            </a:r>
            <a:r>
              <a:rPr lang="uk-UA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клас</a:t>
            </a:r>
            <a:r>
              <a:rPr lang="uk-UA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91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94520"/>
            <a:ext cx="6876256" cy="536348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 rot="10800000" flipV="1">
            <a:off x="251520" y="188640"/>
            <a:ext cx="8363272" cy="1368152"/>
          </a:xfrm>
        </p:spPr>
        <p:txBody>
          <a:bodyPr>
            <a:normAutofit/>
          </a:bodyPr>
          <a:lstStyle/>
          <a:p>
            <a:r>
              <a:rPr lang="ru-RU" sz="3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Олеся </a:t>
            </a:r>
            <a:r>
              <a:rPr lang="uk-UA" sz="3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Русланівна</a:t>
            </a:r>
            <a:r>
              <a:rPr lang="ru-RU" sz="3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6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уроку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«Православна архітектура», 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клас.                         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880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188640"/>
            <a:ext cx="8280920" cy="1872208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Ігор Володимирович</a:t>
            </a:r>
          </a:p>
          <a:p>
            <a:r>
              <a:rPr lang="uk-UA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«Держави епохи еллінізму. Культура еллінізму»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клас.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73427"/>
            <a:ext cx="6912767" cy="5184574"/>
          </a:xfrm>
        </p:spPr>
      </p:pic>
    </p:spTree>
    <p:extLst>
      <p:ext uri="{BB962C8B-B14F-4D97-AF65-F5344CB8AC3E}">
        <p14:creationId xmlns:p14="http://schemas.microsoft.com/office/powerpoint/2010/main" val="1308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251</TotalTime>
  <Words>180</Words>
  <Application>Microsoft Office PowerPoint</Application>
  <PresentationFormat>Экран (4:3)</PresentationFormat>
  <Paragraphs>42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Історичний факультет Кафедра історіографії, джерелознавства та археології </vt:lpstr>
      <vt:lpstr>Керівники від університету </vt:lpstr>
      <vt:lpstr>Керівники від школи</vt:lpstr>
      <vt:lpstr>База практики – Харківська загальноосвітня школа І – ІІІ ступенів № 95 імені 299 Харківської стрілецької дивізії.   </vt:lpstr>
      <vt:lpstr>Проведення уроків</vt:lpstr>
      <vt:lpstr> </vt:lpstr>
      <vt:lpstr>Презентация PowerPoint</vt:lpstr>
      <vt:lpstr>Презентация PowerPoint</vt:lpstr>
      <vt:lpstr>Презентация PowerPoint</vt:lpstr>
      <vt:lpstr>Сильвестр Сергійович </vt:lpstr>
      <vt:lpstr>Презентация PowerPoint</vt:lpstr>
      <vt:lpstr>Проведення позакласного заходу</vt:lpstr>
      <vt:lpstr>«Профорієнтація. Міфи ЗНО та вступної компанії» </vt:lpstr>
      <vt:lpstr>Презентация PowerPoint</vt:lpstr>
      <vt:lpstr>Складання психологічного портрету учня </vt:lpstr>
      <vt:lpstr>Будні </vt:lpstr>
      <vt:lpstr>Презентация PowerPoint</vt:lpstr>
      <vt:lpstr>Презентация PowerPoint</vt:lpstr>
      <vt:lpstr>Прощання зі школою. Підведення підсумків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True Detective</cp:lastModifiedBy>
  <cp:revision>26</cp:revision>
  <dcterms:created xsi:type="dcterms:W3CDTF">2017-03-02T07:02:48Z</dcterms:created>
  <dcterms:modified xsi:type="dcterms:W3CDTF">2017-03-04T12:54:11Z</dcterms:modified>
</cp:coreProperties>
</file>